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71" r:id="rId7"/>
    <p:sldId id="270" r:id="rId8"/>
    <p:sldId id="269" r:id="rId9"/>
    <p:sldId id="262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2A82E9-F38F-A120-2D36-58F39CE06E30}" v="108" dt="2024-04-23T18:13:06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115AE-F403-47CF-9CEC-5A2C83BA0AD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1A4E40-ADB3-4DE7-A54D-8174BAD384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React</a:t>
          </a:r>
        </a:p>
      </dgm:t>
    </dgm:pt>
    <dgm:pt modelId="{08B414FB-E2D3-42C4-83AA-D7E501475C2E}" type="parTrans" cxnId="{180971B0-22AA-4196-932A-0986D7F941A0}">
      <dgm:prSet/>
      <dgm:spPr/>
      <dgm:t>
        <a:bodyPr/>
        <a:lstStyle/>
        <a:p>
          <a:endParaRPr lang="en-US"/>
        </a:p>
      </dgm:t>
    </dgm:pt>
    <dgm:pt modelId="{720691F8-DCAA-41CF-9E9E-6EC5B6995C1B}" type="sibTrans" cxnId="{180971B0-22AA-4196-932A-0986D7F941A0}">
      <dgm:prSet/>
      <dgm:spPr/>
      <dgm:t>
        <a:bodyPr/>
        <a:lstStyle/>
        <a:p>
          <a:endParaRPr lang="en-US"/>
        </a:p>
      </dgm:t>
    </dgm:pt>
    <dgm:pt modelId="{593F5E27-ADC5-436F-9348-CFDE765050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Library for JavaScript, allows building user interfaces using components.</a:t>
          </a:r>
        </a:p>
      </dgm:t>
    </dgm:pt>
    <dgm:pt modelId="{B6265AD1-26D2-4AC6-B849-90EE8E984B7C}" type="parTrans" cxnId="{43D24820-64BB-406E-A3F2-6DB1B0A91057}">
      <dgm:prSet/>
      <dgm:spPr/>
      <dgm:t>
        <a:bodyPr/>
        <a:lstStyle/>
        <a:p>
          <a:endParaRPr lang="en-US"/>
        </a:p>
      </dgm:t>
    </dgm:pt>
    <dgm:pt modelId="{92AFE940-C6A5-44AA-BA75-421FBC6469CD}" type="sibTrans" cxnId="{43D24820-64BB-406E-A3F2-6DB1B0A91057}">
      <dgm:prSet/>
      <dgm:spPr/>
      <dgm:t>
        <a:bodyPr/>
        <a:lstStyle/>
        <a:p>
          <a:endParaRPr lang="en-US"/>
        </a:p>
      </dgm:t>
    </dgm:pt>
    <dgm:pt modelId="{E8DD48B1-898E-4E02-A2CC-09DFA5D293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Vite</a:t>
          </a:r>
        </a:p>
      </dgm:t>
    </dgm:pt>
    <dgm:pt modelId="{523712EA-B2C3-49B4-8B48-AEB1166BA395}" type="parTrans" cxnId="{44AB689E-8991-4225-9201-0D580A7894E2}">
      <dgm:prSet/>
      <dgm:spPr/>
      <dgm:t>
        <a:bodyPr/>
        <a:lstStyle/>
        <a:p>
          <a:endParaRPr lang="en-US"/>
        </a:p>
      </dgm:t>
    </dgm:pt>
    <dgm:pt modelId="{E487358F-A83D-4FB7-9382-0E47ABFFE770}" type="sibTrans" cxnId="{44AB689E-8991-4225-9201-0D580A7894E2}">
      <dgm:prSet/>
      <dgm:spPr/>
      <dgm:t>
        <a:bodyPr/>
        <a:lstStyle/>
        <a:p>
          <a:endParaRPr lang="en-US"/>
        </a:p>
      </dgm:t>
    </dgm:pt>
    <dgm:pt modelId="{AE0EBD61-15A5-41B3-A9BF-80FEB96CE0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for building the page during development.</a:t>
          </a:r>
        </a:p>
      </dgm:t>
    </dgm:pt>
    <dgm:pt modelId="{AA47B770-5BF4-42E2-8455-93856A550A39}" type="parTrans" cxnId="{D67FED03-530E-4A5D-8969-E56B361DF300}">
      <dgm:prSet/>
      <dgm:spPr/>
      <dgm:t>
        <a:bodyPr/>
        <a:lstStyle/>
        <a:p>
          <a:endParaRPr lang="en-US"/>
        </a:p>
      </dgm:t>
    </dgm:pt>
    <dgm:pt modelId="{C84B3274-DFEC-4B73-9C95-5E055E1AC353}" type="sibTrans" cxnId="{D67FED03-530E-4A5D-8969-E56B361DF300}">
      <dgm:prSet/>
      <dgm:spPr/>
      <dgm:t>
        <a:bodyPr/>
        <a:lstStyle/>
        <a:p>
          <a:endParaRPr lang="en-US"/>
        </a:p>
      </dgm:t>
    </dgm:pt>
    <dgm:pt modelId="{9EE3AA37-DD8F-4BB8-9874-39FF226B8C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Scryfall API</a:t>
          </a:r>
        </a:p>
      </dgm:t>
    </dgm:pt>
    <dgm:pt modelId="{D78CA5FB-4346-4920-A59B-3DC03B780A61}" type="parTrans" cxnId="{BE6B39D3-110C-452B-B808-5BAB358C514B}">
      <dgm:prSet/>
      <dgm:spPr/>
      <dgm:t>
        <a:bodyPr/>
        <a:lstStyle/>
        <a:p>
          <a:endParaRPr lang="en-US"/>
        </a:p>
      </dgm:t>
    </dgm:pt>
    <dgm:pt modelId="{804EA733-FA75-47D0-A9F9-1F81C2CD182A}" type="sibTrans" cxnId="{BE6B39D3-110C-452B-B808-5BAB358C514B}">
      <dgm:prSet/>
      <dgm:spPr/>
      <dgm:t>
        <a:bodyPr/>
        <a:lstStyle/>
        <a:p>
          <a:endParaRPr lang="en-US"/>
        </a:p>
      </dgm:t>
    </dgm:pt>
    <dgm:pt modelId="{FCFE87D9-6DCC-470D-A06E-00C1FF9134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API for retrieving information on Magic cards.</a:t>
          </a:r>
        </a:p>
      </dgm:t>
    </dgm:pt>
    <dgm:pt modelId="{C979D35E-E394-4F7B-91AA-5960A1FCBEF8}" type="parTrans" cxnId="{59E69E72-5C57-4D80-8E03-6AC699CE673F}">
      <dgm:prSet/>
      <dgm:spPr/>
      <dgm:t>
        <a:bodyPr/>
        <a:lstStyle/>
        <a:p>
          <a:endParaRPr lang="en-US"/>
        </a:p>
      </dgm:t>
    </dgm:pt>
    <dgm:pt modelId="{8428E216-8F6B-4D2F-8C84-609971ACEE67}" type="sibTrans" cxnId="{59E69E72-5C57-4D80-8E03-6AC699CE673F}">
      <dgm:prSet/>
      <dgm:spPr/>
      <dgm:t>
        <a:bodyPr/>
        <a:lstStyle/>
        <a:p>
          <a:endParaRPr lang="en-US"/>
        </a:p>
      </dgm:t>
    </dgm:pt>
    <dgm:pt modelId="{AF0E4A8C-FDEC-4F0F-A206-C71FC409DB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MongoDB</a:t>
          </a:r>
        </a:p>
      </dgm:t>
    </dgm:pt>
    <dgm:pt modelId="{38A6CDAD-8FC6-4246-888D-8678CE8E3DC7}" type="parTrans" cxnId="{099A01CB-5F8F-40CE-9DE4-AE92AC6B9F8E}">
      <dgm:prSet/>
      <dgm:spPr/>
      <dgm:t>
        <a:bodyPr/>
        <a:lstStyle/>
        <a:p>
          <a:endParaRPr lang="en-US"/>
        </a:p>
      </dgm:t>
    </dgm:pt>
    <dgm:pt modelId="{B5B85E58-9AE9-4743-8F4B-BBC5B6A2CF39}" type="sibTrans" cxnId="{099A01CB-5F8F-40CE-9DE4-AE92AC6B9F8E}">
      <dgm:prSet/>
      <dgm:spPr/>
      <dgm:t>
        <a:bodyPr/>
        <a:lstStyle/>
        <a:p>
          <a:endParaRPr lang="en-US"/>
        </a:p>
      </dgm:t>
    </dgm:pt>
    <dgm:pt modelId="{EBD45DBF-F3E4-4784-9A79-6D84B35B6D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 database system for storing data on the application.</a:t>
          </a:r>
        </a:p>
      </dgm:t>
    </dgm:pt>
    <dgm:pt modelId="{7C4980F7-A5F6-4E2E-AE2D-A26B009E387C}" type="parTrans" cxnId="{6363611D-80BE-41D7-9C71-24656361BEFD}">
      <dgm:prSet/>
      <dgm:spPr/>
      <dgm:t>
        <a:bodyPr/>
        <a:lstStyle/>
        <a:p>
          <a:endParaRPr lang="en-US"/>
        </a:p>
      </dgm:t>
    </dgm:pt>
    <dgm:pt modelId="{B68B9834-D576-4694-AA4E-B62760123D5C}" type="sibTrans" cxnId="{6363611D-80BE-41D7-9C71-24656361BEFD}">
      <dgm:prSet/>
      <dgm:spPr/>
      <dgm:t>
        <a:bodyPr/>
        <a:lstStyle/>
        <a:p>
          <a:endParaRPr lang="en-US"/>
        </a:p>
      </dgm:t>
    </dgm:pt>
    <dgm:pt modelId="{F7E38761-7C50-4B2E-A3E7-FCB300EAB0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Git/GitHub</a:t>
          </a:r>
        </a:p>
      </dgm:t>
    </dgm:pt>
    <dgm:pt modelId="{0B265A4D-1EDF-455D-9A7C-79634857FE5F}" type="parTrans" cxnId="{E2288788-D944-4F8D-A63C-B8414ABDB7C6}">
      <dgm:prSet/>
      <dgm:spPr/>
      <dgm:t>
        <a:bodyPr/>
        <a:lstStyle/>
        <a:p>
          <a:endParaRPr lang="en-US"/>
        </a:p>
      </dgm:t>
    </dgm:pt>
    <dgm:pt modelId="{7A666C46-3E7B-444B-A364-75A684812AE4}" type="sibTrans" cxnId="{E2288788-D944-4F8D-A63C-B8414ABDB7C6}">
      <dgm:prSet/>
      <dgm:spPr/>
      <dgm:t>
        <a:bodyPr/>
        <a:lstStyle/>
        <a:p>
          <a:endParaRPr lang="en-US"/>
        </a:p>
      </dgm:t>
    </dgm:pt>
    <dgm:pt modelId="{BFC5E3BE-D6D2-4776-AEAE-2263802226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Used for version control to keep track of all changes.</a:t>
          </a:r>
        </a:p>
      </dgm:t>
    </dgm:pt>
    <dgm:pt modelId="{5C9B84AB-C5A8-4764-9691-8D1F1EB98743}" type="parTrans" cxnId="{9A658524-F953-4A74-A9CF-97D1E32D14C4}">
      <dgm:prSet/>
      <dgm:spPr/>
      <dgm:t>
        <a:bodyPr/>
        <a:lstStyle/>
        <a:p>
          <a:endParaRPr lang="en-US"/>
        </a:p>
      </dgm:t>
    </dgm:pt>
    <dgm:pt modelId="{2A733D3B-4E70-4F22-8BE8-DFF91B5199C6}" type="sibTrans" cxnId="{9A658524-F953-4A74-A9CF-97D1E32D14C4}">
      <dgm:prSet/>
      <dgm:spPr/>
      <dgm:t>
        <a:bodyPr/>
        <a:lstStyle/>
        <a:p>
          <a:endParaRPr lang="en-US"/>
        </a:p>
      </dgm:t>
    </dgm:pt>
    <dgm:pt modelId="{F395E3B3-CEBC-460D-9F88-2BF9A00C9E84}" type="pres">
      <dgm:prSet presAssocID="{4CF115AE-F403-47CF-9CEC-5A2C83BA0AD5}" presName="root" presStyleCnt="0">
        <dgm:presLayoutVars>
          <dgm:dir/>
          <dgm:resizeHandles val="exact"/>
        </dgm:presLayoutVars>
      </dgm:prSet>
      <dgm:spPr/>
    </dgm:pt>
    <dgm:pt modelId="{04E63581-1459-4581-BC32-D057134EAC85}" type="pres">
      <dgm:prSet presAssocID="{601A4E40-ADB3-4DE7-A54D-8174BAD3840C}" presName="compNode" presStyleCnt="0"/>
      <dgm:spPr/>
    </dgm:pt>
    <dgm:pt modelId="{8EB4D7DE-96F5-41F2-BFF2-4EDC39C5DE1A}" type="pres">
      <dgm:prSet presAssocID="{601A4E40-ADB3-4DE7-A54D-8174BAD3840C}" presName="bgRect" presStyleLbl="bgShp" presStyleIdx="0" presStyleCnt="5"/>
      <dgm:spPr>
        <a:solidFill>
          <a:schemeClr val="accent4">
            <a:lumMod val="75000"/>
          </a:schemeClr>
        </a:solidFill>
        <a:ln>
          <a:solidFill>
            <a:schemeClr val="accent4">
              <a:lumMod val="75000"/>
            </a:schemeClr>
          </a:solidFill>
        </a:ln>
      </dgm:spPr>
    </dgm:pt>
    <dgm:pt modelId="{36CFCFC0-72AF-41E9-8AE7-A555E6714C57}" type="pres">
      <dgm:prSet presAssocID="{601A4E40-ADB3-4DE7-A54D-8174BAD3840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5B42D1F-0D15-4486-A657-F00E9E266059}" type="pres">
      <dgm:prSet presAssocID="{601A4E40-ADB3-4DE7-A54D-8174BAD3840C}" presName="spaceRect" presStyleCnt="0"/>
      <dgm:spPr/>
    </dgm:pt>
    <dgm:pt modelId="{7EA8C195-2B1E-48BF-9896-FF0499FABB05}" type="pres">
      <dgm:prSet presAssocID="{601A4E40-ADB3-4DE7-A54D-8174BAD3840C}" presName="parTx" presStyleLbl="revTx" presStyleIdx="0" presStyleCnt="10">
        <dgm:presLayoutVars>
          <dgm:chMax val="0"/>
          <dgm:chPref val="0"/>
        </dgm:presLayoutVars>
      </dgm:prSet>
      <dgm:spPr/>
    </dgm:pt>
    <dgm:pt modelId="{1CDEDD5A-DA20-408B-8588-01E7E218DC43}" type="pres">
      <dgm:prSet presAssocID="{601A4E40-ADB3-4DE7-A54D-8174BAD3840C}" presName="desTx" presStyleLbl="revTx" presStyleIdx="1" presStyleCnt="10">
        <dgm:presLayoutVars/>
      </dgm:prSet>
      <dgm:spPr/>
    </dgm:pt>
    <dgm:pt modelId="{98AF754C-EC72-4F6F-B99F-4224E406E56B}" type="pres">
      <dgm:prSet presAssocID="{720691F8-DCAA-41CF-9E9E-6EC5B6995C1B}" presName="sibTrans" presStyleCnt="0"/>
      <dgm:spPr/>
    </dgm:pt>
    <dgm:pt modelId="{ED085EFE-1296-4153-99A6-32FC919CA86A}" type="pres">
      <dgm:prSet presAssocID="{E8DD48B1-898E-4E02-A2CC-09DFA5D29340}" presName="compNode" presStyleCnt="0"/>
      <dgm:spPr/>
    </dgm:pt>
    <dgm:pt modelId="{27E6AE07-8AAF-4787-A731-1A19DE72832A}" type="pres">
      <dgm:prSet presAssocID="{E8DD48B1-898E-4E02-A2CC-09DFA5D29340}" presName="bgRect" presStyleLbl="bgShp" presStyleIdx="1" presStyleCnt="5"/>
      <dgm:spPr>
        <a:solidFill>
          <a:schemeClr val="accent4">
            <a:lumMod val="75000"/>
          </a:schemeClr>
        </a:solidFill>
      </dgm:spPr>
    </dgm:pt>
    <dgm:pt modelId="{DBD222D2-0039-497F-A081-B8E8BB0FAF48}" type="pres">
      <dgm:prSet presAssocID="{E8DD48B1-898E-4E02-A2CC-09DFA5D2934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D234173D-2F2C-4A1B-835E-FCA230AB2647}" type="pres">
      <dgm:prSet presAssocID="{E8DD48B1-898E-4E02-A2CC-09DFA5D29340}" presName="spaceRect" presStyleCnt="0"/>
      <dgm:spPr/>
    </dgm:pt>
    <dgm:pt modelId="{E967B437-06F2-42EB-A7DB-75641D9B31BB}" type="pres">
      <dgm:prSet presAssocID="{E8DD48B1-898E-4E02-A2CC-09DFA5D29340}" presName="parTx" presStyleLbl="revTx" presStyleIdx="2" presStyleCnt="10">
        <dgm:presLayoutVars>
          <dgm:chMax val="0"/>
          <dgm:chPref val="0"/>
        </dgm:presLayoutVars>
      </dgm:prSet>
      <dgm:spPr/>
    </dgm:pt>
    <dgm:pt modelId="{1D816A91-A8B3-436A-9C45-6042163C93B9}" type="pres">
      <dgm:prSet presAssocID="{E8DD48B1-898E-4E02-A2CC-09DFA5D29340}" presName="desTx" presStyleLbl="revTx" presStyleIdx="3" presStyleCnt="10">
        <dgm:presLayoutVars/>
      </dgm:prSet>
      <dgm:spPr/>
    </dgm:pt>
    <dgm:pt modelId="{47404D24-A00E-4DF4-943C-E1BEA519277D}" type="pres">
      <dgm:prSet presAssocID="{E487358F-A83D-4FB7-9382-0E47ABFFE770}" presName="sibTrans" presStyleCnt="0"/>
      <dgm:spPr/>
    </dgm:pt>
    <dgm:pt modelId="{5E0B7F0C-3928-4CC4-8417-224252896023}" type="pres">
      <dgm:prSet presAssocID="{9EE3AA37-DD8F-4BB8-9874-39FF226B8C89}" presName="compNode" presStyleCnt="0"/>
      <dgm:spPr/>
    </dgm:pt>
    <dgm:pt modelId="{CCE3E8A4-ADCB-4CA5-A4AF-E2240F2AC217}" type="pres">
      <dgm:prSet presAssocID="{9EE3AA37-DD8F-4BB8-9874-39FF226B8C89}" presName="bgRect" presStyleLbl="bgShp" presStyleIdx="2" presStyleCnt="5" custLinFactNeighborY="2526"/>
      <dgm:spPr>
        <a:solidFill>
          <a:schemeClr val="accent4">
            <a:lumMod val="75000"/>
          </a:schemeClr>
        </a:solidFill>
      </dgm:spPr>
    </dgm:pt>
    <dgm:pt modelId="{951EA864-A2F5-4E24-9337-7A02D15E91DC}" type="pres">
      <dgm:prSet presAssocID="{9EE3AA37-DD8F-4BB8-9874-39FF226B8C8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47E19FE-DBFD-46E4-ADE1-5AE732467641}" type="pres">
      <dgm:prSet presAssocID="{9EE3AA37-DD8F-4BB8-9874-39FF226B8C89}" presName="spaceRect" presStyleCnt="0"/>
      <dgm:spPr/>
    </dgm:pt>
    <dgm:pt modelId="{A99B34B7-967D-4E9E-80DE-3C6F7BB17B72}" type="pres">
      <dgm:prSet presAssocID="{9EE3AA37-DD8F-4BB8-9874-39FF226B8C89}" presName="parTx" presStyleLbl="revTx" presStyleIdx="4" presStyleCnt="10">
        <dgm:presLayoutVars>
          <dgm:chMax val="0"/>
          <dgm:chPref val="0"/>
        </dgm:presLayoutVars>
      </dgm:prSet>
      <dgm:spPr/>
    </dgm:pt>
    <dgm:pt modelId="{2EFF2942-1666-4A0D-9F2B-1CF314FCAFA6}" type="pres">
      <dgm:prSet presAssocID="{9EE3AA37-DD8F-4BB8-9874-39FF226B8C89}" presName="desTx" presStyleLbl="revTx" presStyleIdx="5" presStyleCnt="10">
        <dgm:presLayoutVars/>
      </dgm:prSet>
      <dgm:spPr/>
    </dgm:pt>
    <dgm:pt modelId="{469466B0-B8B4-402F-A46C-10CB07F31960}" type="pres">
      <dgm:prSet presAssocID="{804EA733-FA75-47D0-A9F9-1F81C2CD182A}" presName="sibTrans" presStyleCnt="0"/>
      <dgm:spPr/>
    </dgm:pt>
    <dgm:pt modelId="{8D8CF325-30FC-4472-ABEE-316BD781C385}" type="pres">
      <dgm:prSet presAssocID="{AF0E4A8C-FDEC-4F0F-A206-C71FC409DBB1}" presName="compNode" presStyleCnt="0"/>
      <dgm:spPr/>
    </dgm:pt>
    <dgm:pt modelId="{9DBA8743-5C34-4269-885F-3C8D2B870DF9}" type="pres">
      <dgm:prSet presAssocID="{AF0E4A8C-FDEC-4F0F-A206-C71FC409DBB1}" presName="bgRect" presStyleLbl="bgShp" presStyleIdx="3" presStyleCnt="5"/>
      <dgm:spPr>
        <a:solidFill>
          <a:schemeClr val="accent4">
            <a:lumMod val="75000"/>
          </a:schemeClr>
        </a:solidFill>
      </dgm:spPr>
    </dgm:pt>
    <dgm:pt modelId="{DC9AED15-BEE9-444E-BB2D-1F6A57532FB4}" type="pres">
      <dgm:prSet presAssocID="{AF0E4A8C-FDEC-4F0F-A206-C71FC409DB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6002CDB-A92C-4E28-B709-FAEED831BF8E}" type="pres">
      <dgm:prSet presAssocID="{AF0E4A8C-FDEC-4F0F-A206-C71FC409DBB1}" presName="spaceRect" presStyleCnt="0"/>
      <dgm:spPr/>
    </dgm:pt>
    <dgm:pt modelId="{D1D5C0AB-69C0-41FE-809B-6EFC7FC554EF}" type="pres">
      <dgm:prSet presAssocID="{AF0E4A8C-FDEC-4F0F-A206-C71FC409DBB1}" presName="parTx" presStyleLbl="revTx" presStyleIdx="6" presStyleCnt="10">
        <dgm:presLayoutVars>
          <dgm:chMax val="0"/>
          <dgm:chPref val="0"/>
        </dgm:presLayoutVars>
      </dgm:prSet>
      <dgm:spPr/>
    </dgm:pt>
    <dgm:pt modelId="{B1D5175B-B01E-44A5-9EE7-611AF11610C2}" type="pres">
      <dgm:prSet presAssocID="{AF0E4A8C-FDEC-4F0F-A206-C71FC409DBB1}" presName="desTx" presStyleLbl="revTx" presStyleIdx="7" presStyleCnt="10">
        <dgm:presLayoutVars/>
      </dgm:prSet>
      <dgm:spPr/>
    </dgm:pt>
    <dgm:pt modelId="{C2C4117B-6906-44F8-B6B4-69D290768DC4}" type="pres">
      <dgm:prSet presAssocID="{B5B85E58-9AE9-4743-8F4B-BBC5B6A2CF39}" presName="sibTrans" presStyleCnt="0"/>
      <dgm:spPr/>
    </dgm:pt>
    <dgm:pt modelId="{077907C1-A217-4B6F-B249-28DAEFFB451C}" type="pres">
      <dgm:prSet presAssocID="{F7E38761-7C50-4B2E-A3E7-FCB300EAB097}" presName="compNode" presStyleCnt="0"/>
      <dgm:spPr/>
    </dgm:pt>
    <dgm:pt modelId="{C2E7A0BB-53D2-4EF0-B654-B49A75CA26B0}" type="pres">
      <dgm:prSet presAssocID="{F7E38761-7C50-4B2E-A3E7-FCB300EAB097}" presName="bgRect" presStyleLbl="bgShp" presStyleIdx="4" presStyleCnt="5"/>
      <dgm:spPr>
        <a:solidFill>
          <a:schemeClr val="accent4">
            <a:lumMod val="75000"/>
          </a:schemeClr>
        </a:solidFill>
      </dgm:spPr>
    </dgm:pt>
    <dgm:pt modelId="{E3662D26-E4EB-4934-AF41-87D004990896}" type="pres">
      <dgm:prSet presAssocID="{F7E38761-7C50-4B2E-A3E7-FCB300EAB09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B7EF8EDF-4010-4F22-A6CE-49BEE80DA93B}" type="pres">
      <dgm:prSet presAssocID="{F7E38761-7C50-4B2E-A3E7-FCB300EAB097}" presName="spaceRect" presStyleCnt="0"/>
      <dgm:spPr/>
    </dgm:pt>
    <dgm:pt modelId="{67C27A75-11CC-423C-8951-04104FF52594}" type="pres">
      <dgm:prSet presAssocID="{F7E38761-7C50-4B2E-A3E7-FCB300EAB097}" presName="parTx" presStyleLbl="revTx" presStyleIdx="8" presStyleCnt="10">
        <dgm:presLayoutVars>
          <dgm:chMax val="0"/>
          <dgm:chPref val="0"/>
        </dgm:presLayoutVars>
      </dgm:prSet>
      <dgm:spPr/>
    </dgm:pt>
    <dgm:pt modelId="{84B819F2-5EA0-4D2D-84A9-61B1529D8F26}" type="pres">
      <dgm:prSet presAssocID="{F7E38761-7C50-4B2E-A3E7-FCB300EAB097}" presName="desTx" presStyleLbl="revTx" presStyleIdx="9" presStyleCnt="10">
        <dgm:presLayoutVars/>
      </dgm:prSet>
      <dgm:spPr/>
    </dgm:pt>
  </dgm:ptLst>
  <dgm:cxnLst>
    <dgm:cxn modelId="{D67FED03-530E-4A5D-8969-E56B361DF300}" srcId="{E8DD48B1-898E-4E02-A2CC-09DFA5D29340}" destId="{AE0EBD61-15A5-41B3-A9BF-80FEB96CE023}" srcOrd="0" destOrd="0" parTransId="{AA47B770-5BF4-42E2-8455-93856A550A39}" sibTransId="{C84B3274-DFEC-4B73-9C95-5E055E1AC353}"/>
    <dgm:cxn modelId="{E850BD08-C149-4680-BCBF-8942A6480BC0}" type="presOf" srcId="{E8DD48B1-898E-4E02-A2CC-09DFA5D29340}" destId="{E967B437-06F2-42EB-A7DB-75641D9B31BB}" srcOrd="0" destOrd="0" presId="urn:microsoft.com/office/officeart/2018/2/layout/IconVerticalSolidList"/>
    <dgm:cxn modelId="{85B1480D-FD8C-4DE3-9CD0-1F601A6CF124}" type="presOf" srcId="{AF0E4A8C-FDEC-4F0F-A206-C71FC409DBB1}" destId="{D1D5C0AB-69C0-41FE-809B-6EFC7FC554EF}" srcOrd="0" destOrd="0" presId="urn:microsoft.com/office/officeart/2018/2/layout/IconVerticalSolidList"/>
    <dgm:cxn modelId="{78E5C913-48D1-4056-B5BE-0F7E6F8F63CF}" type="presOf" srcId="{601A4E40-ADB3-4DE7-A54D-8174BAD3840C}" destId="{7EA8C195-2B1E-48BF-9896-FF0499FABB05}" srcOrd="0" destOrd="0" presId="urn:microsoft.com/office/officeart/2018/2/layout/IconVerticalSolidList"/>
    <dgm:cxn modelId="{6363611D-80BE-41D7-9C71-24656361BEFD}" srcId="{AF0E4A8C-FDEC-4F0F-A206-C71FC409DBB1}" destId="{EBD45DBF-F3E4-4784-9A79-6D84B35B6D26}" srcOrd="0" destOrd="0" parTransId="{7C4980F7-A5F6-4E2E-AE2D-A26B009E387C}" sibTransId="{B68B9834-D576-4694-AA4E-B62760123D5C}"/>
    <dgm:cxn modelId="{E1EADB1F-2335-412E-8F34-945321F4B7E7}" type="presOf" srcId="{BFC5E3BE-D6D2-4776-AEAE-226380222652}" destId="{84B819F2-5EA0-4D2D-84A9-61B1529D8F26}" srcOrd="0" destOrd="0" presId="urn:microsoft.com/office/officeart/2018/2/layout/IconVerticalSolidList"/>
    <dgm:cxn modelId="{43D24820-64BB-406E-A3F2-6DB1B0A91057}" srcId="{601A4E40-ADB3-4DE7-A54D-8174BAD3840C}" destId="{593F5E27-ADC5-436F-9348-CFDE765050A7}" srcOrd="0" destOrd="0" parTransId="{B6265AD1-26D2-4AC6-B849-90EE8E984B7C}" sibTransId="{92AFE940-C6A5-44AA-BA75-421FBC6469CD}"/>
    <dgm:cxn modelId="{9A658524-F953-4A74-A9CF-97D1E32D14C4}" srcId="{F7E38761-7C50-4B2E-A3E7-FCB300EAB097}" destId="{BFC5E3BE-D6D2-4776-AEAE-226380222652}" srcOrd="0" destOrd="0" parTransId="{5C9B84AB-C5A8-4764-9691-8D1F1EB98743}" sibTransId="{2A733D3B-4E70-4F22-8BE8-DFF91B5199C6}"/>
    <dgm:cxn modelId="{55A04262-C6C7-4809-B764-C1348DE29683}" type="presOf" srcId="{FCFE87D9-6DCC-470D-A06E-00C1FF9134C0}" destId="{2EFF2942-1666-4A0D-9F2B-1CF314FCAFA6}" srcOrd="0" destOrd="0" presId="urn:microsoft.com/office/officeart/2018/2/layout/IconVerticalSolidList"/>
    <dgm:cxn modelId="{37243C66-D452-4ACF-9BDF-CB62B69AC835}" type="presOf" srcId="{4CF115AE-F403-47CF-9CEC-5A2C83BA0AD5}" destId="{F395E3B3-CEBC-460D-9F88-2BF9A00C9E84}" srcOrd="0" destOrd="0" presId="urn:microsoft.com/office/officeart/2018/2/layout/IconVerticalSolidList"/>
    <dgm:cxn modelId="{59E69E72-5C57-4D80-8E03-6AC699CE673F}" srcId="{9EE3AA37-DD8F-4BB8-9874-39FF226B8C89}" destId="{FCFE87D9-6DCC-470D-A06E-00C1FF9134C0}" srcOrd="0" destOrd="0" parTransId="{C979D35E-E394-4F7B-91AA-5960A1FCBEF8}" sibTransId="{8428E216-8F6B-4D2F-8C84-609971ACEE67}"/>
    <dgm:cxn modelId="{E2288788-D944-4F8D-A63C-B8414ABDB7C6}" srcId="{4CF115AE-F403-47CF-9CEC-5A2C83BA0AD5}" destId="{F7E38761-7C50-4B2E-A3E7-FCB300EAB097}" srcOrd="4" destOrd="0" parTransId="{0B265A4D-1EDF-455D-9A7C-79634857FE5F}" sibTransId="{7A666C46-3E7B-444B-A364-75A684812AE4}"/>
    <dgm:cxn modelId="{F53F029E-A2BF-4765-B543-221F6E844128}" type="presOf" srcId="{EBD45DBF-F3E4-4784-9A79-6D84B35B6D26}" destId="{B1D5175B-B01E-44A5-9EE7-611AF11610C2}" srcOrd="0" destOrd="0" presId="urn:microsoft.com/office/officeart/2018/2/layout/IconVerticalSolidList"/>
    <dgm:cxn modelId="{44AB689E-8991-4225-9201-0D580A7894E2}" srcId="{4CF115AE-F403-47CF-9CEC-5A2C83BA0AD5}" destId="{E8DD48B1-898E-4E02-A2CC-09DFA5D29340}" srcOrd="1" destOrd="0" parTransId="{523712EA-B2C3-49B4-8B48-AEB1166BA395}" sibTransId="{E487358F-A83D-4FB7-9382-0E47ABFFE770}"/>
    <dgm:cxn modelId="{84A86DA7-3F92-4595-98D9-5DFFE4FBD889}" type="presOf" srcId="{9EE3AA37-DD8F-4BB8-9874-39FF226B8C89}" destId="{A99B34B7-967D-4E9E-80DE-3C6F7BB17B72}" srcOrd="0" destOrd="0" presId="urn:microsoft.com/office/officeart/2018/2/layout/IconVerticalSolidList"/>
    <dgm:cxn modelId="{F35288A7-2567-4AEF-90D0-5CB6E975444F}" type="presOf" srcId="{AE0EBD61-15A5-41B3-A9BF-80FEB96CE023}" destId="{1D816A91-A8B3-436A-9C45-6042163C93B9}" srcOrd="0" destOrd="0" presId="urn:microsoft.com/office/officeart/2018/2/layout/IconVerticalSolidList"/>
    <dgm:cxn modelId="{180971B0-22AA-4196-932A-0986D7F941A0}" srcId="{4CF115AE-F403-47CF-9CEC-5A2C83BA0AD5}" destId="{601A4E40-ADB3-4DE7-A54D-8174BAD3840C}" srcOrd="0" destOrd="0" parTransId="{08B414FB-E2D3-42C4-83AA-D7E501475C2E}" sibTransId="{720691F8-DCAA-41CF-9E9E-6EC5B6995C1B}"/>
    <dgm:cxn modelId="{099A01CB-5F8F-40CE-9DE4-AE92AC6B9F8E}" srcId="{4CF115AE-F403-47CF-9CEC-5A2C83BA0AD5}" destId="{AF0E4A8C-FDEC-4F0F-A206-C71FC409DBB1}" srcOrd="3" destOrd="0" parTransId="{38A6CDAD-8FC6-4246-888D-8678CE8E3DC7}" sibTransId="{B5B85E58-9AE9-4743-8F4B-BBC5B6A2CF39}"/>
    <dgm:cxn modelId="{98D6E7CC-EFFA-4C5F-82C2-BD3A5D8E99BB}" type="presOf" srcId="{593F5E27-ADC5-436F-9348-CFDE765050A7}" destId="{1CDEDD5A-DA20-408B-8588-01E7E218DC43}" srcOrd="0" destOrd="0" presId="urn:microsoft.com/office/officeart/2018/2/layout/IconVerticalSolidList"/>
    <dgm:cxn modelId="{BE6B39D3-110C-452B-B808-5BAB358C514B}" srcId="{4CF115AE-F403-47CF-9CEC-5A2C83BA0AD5}" destId="{9EE3AA37-DD8F-4BB8-9874-39FF226B8C89}" srcOrd="2" destOrd="0" parTransId="{D78CA5FB-4346-4920-A59B-3DC03B780A61}" sibTransId="{804EA733-FA75-47D0-A9F9-1F81C2CD182A}"/>
    <dgm:cxn modelId="{897018EA-7EB5-44E8-A01A-DC145124899B}" type="presOf" srcId="{F7E38761-7C50-4B2E-A3E7-FCB300EAB097}" destId="{67C27A75-11CC-423C-8951-04104FF52594}" srcOrd="0" destOrd="0" presId="urn:microsoft.com/office/officeart/2018/2/layout/IconVerticalSolidList"/>
    <dgm:cxn modelId="{E07DE7C8-09BD-4580-A04C-ADC8AE8F7AFD}" type="presParOf" srcId="{F395E3B3-CEBC-460D-9F88-2BF9A00C9E84}" destId="{04E63581-1459-4581-BC32-D057134EAC85}" srcOrd="0" destOrd="0" presId="urn:microsoft.com/office/officeart/2018/2/layout/IconVerticalSolidList"/>
    <dgm:cxn modelId="{093ACEDE-E3D5-4212-9C32-CC925238AAAB}" type="presParOf" srcId="{04E63581-1459-4581-BC32-D057134EAC85}" destId="{8EB4D7DE-96F5-41F2-BFF2-4EDC39C5DE1A}" srcOrd="0" destOrd="0" presId="urn:microsoft.com/office/officeart/2018/2/layout/IconVerticalSolidList"/>
    <dgm:cxn modelId="{7F6EB99F-6358-4F45-95E1-565FE7E396E4}" type="presParOf" srcId="{04E63581-1459-4581-BC32-D057134EAC85}" destId="{36CFCFC0-72AF-41E9-8AE7-A555E6714C57}" srcOrd="1" destOrd="0" presId="urn:microsoft.com/office/officeart/2018/2/layout/IconVerticalSolidList"/>
    <dgm:cxn modelId="{9C2DB865-BF00-4E40-A9AB-EF8FD15BA51B}" type="presParOf" srcId="{04E63581-1459-4581-BC32-D057134EAC85}" destId="{05B42D1F-0D15-4486-A657-F00E9E266059}" srcOrd="2" destOrd="0" presId="urn:microsoft.com/office/officeart/2018/2/layout/IconVerticalSolidList"/>
    <dgm:cxn modelId="{0D486214-2E78-4BE1-A4C9-7499A6607A21}" type="presParOf" srcId="{04E63581-1459-4581-BC32-D057134EAC85}" destId="{7EA8C195-2B1E-48BF-9896-FF0499FABB05}" srcOrd="3" destOrd="0" presId="urn:microsoft.com/office/officeart/2018/2/layout/IconVerticalSolidList"/>
    <dgm:cxn modelId="{F5DC7B6B-19B0-4555-A34C-8D246F02F631}" type="presParOf" srcId="{04E63581-1459-4581-BC32-D057134EAC85}" destId="{1CDEDD5A-DA20-408B-8588-01E7E218DC43}" srcOrd="4" destOrd="0" presId="urn:microsoft.com/office/officeart/2018/2/layout/IconVerticalSolidList"/>
    <dgm:cxn modelId="{AD25CB7A-7915-42B5-80D2-45714E39C20D}" type="presParOf" srcId="{F395E3B3-CEBC-460D-9F88-2BF9A00C9E84}" destId="{98AF754C-EC72-4F6F-B99F-4224E406E56B}" srcOrd="1" destOrd="0" presId="urn:microsoft.com/office/officeart/2018/2/layout/IconVerticalSolidList"/>
    <dgm:cxn modelId="{7FFC91C2-B307-4F79-97F3-05059747C72E}" type="presParOf" srcId="{F395E3B3-CEBC-460D-9F88-2BF9A00C9E84}" destId="{ED085EFE-1296-4153-99A6-32FC919CA86A}" srcOrd="2" destOrd="0" presId="urn:microsoft.com/office/officeart/2018/2/layout/IconVerticalSolidList"/>
    <dgm:cxn modelId="{5842D653-44F1-4F9A-851E-48A1B5DE4D07}" type="presParOf" srcId="{ED085EFE-1296-4153-99A6-32FC919CA86A}" destId="{27E6AE07-8AAF-4787-A731-1A19DE72832A}" srcOrd="0" destOrd="0" presId="urn:microsoft.com/office/officeart/2018/2/layout/IconVerticalSolidList"/>
    <dgm:cxn modelId="{A8DC57C9-D7E5-44E5-AC2C-1642CC5AE612}" type="presParOf" srcId="{ED085EFE-1296-4153-99A6-32FC919CA86A}" destId="{DBD222D2-0039-497F-A081-B8E8BB0FAF48}" srcOrd="1" destOrd="0" presId="urn:microsoft.com/office/officeart/2018/2/layout/IconVerticalSolidList"/>
    <dgm:cxn modelId="{0B29B9F6-0F53-4696-9C3F-37084D769691}" type="presParOf" srcId="{ED085EFE-1296-4153-99A6-32FC919CA86A}" destId="{D234173D-2F2C-4A1B-835E-FCA230AB2647}" srcOrd="2" destOrd="0" presId="urn:microsoft.com/office/officeart/2018/2/layout/IconVerticalSolidList"/>
    <dgm:cxn modelId="{EB0AD858-AB32-443D-9427-0D43BFED70D8}" type="presParOf" srcId="{ED085EFE-1296-4153-99A6-32FC919CA86A}" destId="{E967B437-06F2-42EB-A7DB-75641D9B31BB}" srcOrd="3" destOrd="0" presId="urn:microsoft.com/office/officeart/2018/2/layout/IconVerticalSolidList"/>
    <dgm:cxn modelId="{7D103E9E-AF6A-4D0B-B9D1-0AFF6D6BB3F1}" type="presParOf" srcId="{ED085EFE-1296-4153-99A6-32FC919CA86A}" destId="{1D816A91-A8B3-436A-9C45-6042163C93B9}" srcOrd="4" destOrd="0" presId="urn:microsoft.com/office/officeart/2018/2/layout/IconVerticalSolidList"/>
    <dgm:cxn modelId="{1B25626B-F74E-4A32-9C70-BFAA4C524FC2}" type="presParOf" srcId="{F395E3B3-CEBC-460D-9F88-2BF9A00C9E84}" destId="{47404D24-A00E-4DF4-943C-E1BEA519277D}" srcOrd="3" destOrd="0" presId="urn:microsoft.com/office/officeart/2018/2/layout/IconVerticalSolidList"/>
    <dgm:cxn modelId="{5E19DA97-A064-4731-9F54-18D377EEAC5C}" type="presParOf" srcId="{F395E3B3-CEBC-460D-9F88-2BF9A00C9E84}" destId="{5E0B7F0C-3928-4CC4-8417-224252896023}" srcOrd="4" destOrd="0" presId="urn:microsoft.com/office/officeart/2018/2/layout/IconVerticalSolidList"/>
    <dgm:cxn modelId="{3E91134D-3493-45CD-8472-4EB4CCD2B9D2}" type="presParOf" srcId="{5E0B7F0C-3928-4CC4-8417-224252896023}" destId="{CCE3E8A4-ADCB-4CA5-A4AF-E2240F2AC217}" srcOrd="0" destOrd="0" presId="urn:microsoft.com/office/officeart/2018/2/layout/IconVerticalSolidList"/>
    <dgm:cxn modelId="{A0BF8A78-3544-4261-BFA5-2725C05530B8}" type="presParOf" srcId="{5E0B7F0C-3928-4CC4-8417-224252896023}" destId="{951EA864-A2F5-4E24-9337-7A02D15E91DC}" srcOrd="1" destOrd="0" presId="urn:microsoft.com/office/officeart/2018/2/layout/IconVerticalSolidList"/>
    <dgm:cxn modelId="{58B62ACB-759D-42A4-83F2-ED61432FFE1D}" type="presParOf" srcId="{5E0B7F0C-3928-4CC4-8417-224252896023}" destId="{B47E19FE-DBFD-46E4-ADE1-5AE732467641}" srcOrd="2" destOrd="0" presId="urn:microsoft.com/office/officeart/2018/2/layout/IconVerticalSolidList"/>
    <dgm:cxn modelId="{C129C753-B235-4AA6-B7F2-80F4EE4487CC}" type="presParOf" srcId="{5E0B7F0C-3928-4CC4-8417-224252896023}" destId="{A99B34B7-967D-4E9E-80DE-3C6F7BB17B72}" srcOrd="3" destOrd="0" presId="urn:microsoft.com/office/officeart/2018/2/layout/IconVerticalSolidList"/>
    <dgm:cxn modelId="{652020BB-D276-4CDF-B721-CB4743301D7D}" type="presParOf" srcId="{5E0B7F0C-3928-4CC4-8417-224252896023}" destId="{2EFF2942-1666-4A0D-9F2B-1CF314FCAFA6}" srcOrd="4" destOrd="0" presId="urn:microsoft.com/office/officeart/2018/2/layout/IconVerticalSolidList"/>
    <dgm:cxn modelId="{EF421387-E34B-4DE6-9E21-3456FC666759}" type="presParOf" srcId="{F395E3B3-CEBC-460D-9F88-2BF9A00C9E84}" destId="{469466B0-B8B4-402F-A46C-10CB07F31960}" srcOrd="5" destOrd="0" presId="urn:microsoft.com/office/officeart/2018/2/layout/IconVerticalSolidList"/>
    <dgm:cxn modelId="{397DA1A0-CDA3-4923-AB70-C462CB6ECF0A}" type="presParOf" srcId="{F395E3B3-CEBC-460D-9F88-2BF9A00C9E84}" destId="{8D8CF325-30FC-4472-ABEE-316BD781C385}" srcOrd="6" destOrd="0" presId="urn:microsoft.com/office/officeart/2018/2/layout/IconVerticalSolidList"/>
    <dgm:cxn modelId="{9FE356BB-C38E-40B2-A73D-E60BED501721}" type="presParOf" srcId="{8D8CF325-30FC-4472-ABEE-316BD781C385}" destId="{9DBA8743-5C34-4269-885F-3C8D2B870DF9}" srcOrd="0" destOrd="0" presId="urn:microsoft.com/office/officeart/2018/2/layout/IconVerticalSolidList"/>
    <dgm:cxn modelId="{2B37899F-7FA3-415E-9115-EB2A87337C69}" type="presParOf" srcId="{8D8CF325-30FC-4472-ABEE-316BD781C385}" destId="{DC9AED15-BEE9-444E-BB2D-1F6A57532FB4}" srcOrd="1" destOrd="0" presId="urn:microsoft.com/office/officeart/2018/2/layout/IconVerticalSolidList"/>
    <dgm:cxn modelId="{8ECF01A0-AC8B-424E-9230-8D266E7F54ED}" type="presParOf" srcId="{8D8CF325-30FC-4472-ABEE-316BD781C385}" destId="{06002CDB-A92C-4E28-B709-FAEED831BF8E}" srcOrd="2" destOrd="0" presId="urn:microsoft.com/office/officeart/2018/2/layout/IconVerticalSolidList"/>
    <dgm:cxn modelId="{954C8164-37BC-4372-86BA-E2C853CD2848}" type="presParOf" srcId="{8D8CF325-30FC-4472-ABEE-316BD781C385}" destId="{D1D5C0AB-69C0-41FE-809B-6EFC7FC554EF}" srcOrd="3" destOrd="0" presId="urn:microsoft.com/office/officeart/2018/2/layout/IconVerticalSolidList"/>
    <dgm:cxn modelId="{D5CC8F75-B73C-4E1F-B997-F0D2A6161BD7}" type="presParOf" srcId="{8D8CF325-30FC-4472-ABEE-316BD781C385}" destId="{B1D5175B-B01E-44A5-9EE7-611AF11610C2}" srcOrd="4" destOrd="0" presId="urn:microsoft.com/office/officeart/2018/2/layout/IconVerticalSolidList"/>
    <dgm:cxn modelId="{9049C633-DCFA-4A2A-AEC2-4A244ECE836B}" type="presParOf" srcId="{F395E3B3-CEBC-460D-9F88-2BF9A00C9E84}" destId="{C2C4117B-6906-44F8-B6B4-69D290768DC4}" srcOrd="7" destOrd="0" presId="urn:microsoft.com/office/officeart/2018/2/layout/IconVerticalSolidList"/>
    <dgm:cxn modelId="{5280F3F6-FED7-4FA3-9042-2CCD651FB261}" type="presParOf" srcId="{F395E3B3-CEBC-460D-9F88-2BF9A00C9E84}" destId="{077907C1-A217-4B6F-B249-28DAEFFB451C}" srcOrd="8" destOrd="0" presId="urn:microsoft.com/office/officeart/2018/2/layout/IconVerticalSolidList"/>
    <dgm:cxn modelId="{FFCBD53F-34CB-4764-B48D-F020A547716D}" type="presParOf" srcId="{077907C1-A217-4B6F-B249-28DAEFFB451C}" destId="{C2E7A0BB-53D2-4EF0-B654-B49A75CA26B0}" srcOrd="0" destOrd="0" presId="urn:microsoft.com/office/officeart/2018/2/layout/IconVerticalSolidList"/>
    <dgm:cxn modelId="{91DE0472-4A4E-4000-9C6F-95B2F855BF29}" type="presParOf" srcId="{077907C1-A217-4B6F-B249-28DAEFFB451C}" destId="{E3662D26-E4EB-4934-AF41-87D004990896}" srcOrd="1" destOrd="0" presId="urn:microsoft.com/office/officeart/2018/2/layout/IconVerticalSolidList"/>
    <dgm:cxn modelId="{8003A9AD-A28B-4CA5-A97E-018A817B4C7D}" type="presParOf" srcId="{077907C1-A217-4B6F-B249-28DAEFFB451C}" destId="{B7EF8EDF-4010-4F22-A6CE-49BEE80DA93B}" srcOrd="2" destOrd="0" presId="urn:microsoft.com/office/officeart/2018/2/layout/IconVerticalSolidList"/>
    <dgm:cxn modelId="{F4911013-18B9-42A4-8E4A-22FFBFBBD91C}" type="presParOf" srcId="{077907C1-A217-4B6F-B249-28DAEFFB451C}" destId="{67C27A75-11CC-423C-8951-04104FF52594}" srcOrd="3" destOrd="0" presId="urn:microsoft.com/office/officeart/2018/2/layout/IconVerticalSolidList"/>
    <dgm:cxn modelId="{BD232462-63B4-4875-85B5-E2B5BD2DE40D}" type="presParOf" srcId="{077907C1-A217-4B6F-B249-28DAEFFB451C}" destId="{84B819F2-5EA0-4D2D-84A9-61B1529D8F2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1A372A-AB19-418C-82FA-2208E4A59D7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A9948ED-0668-4DB1-9DC8-7CC2EE006D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Uses .NET 8.0 due to its extensive implementations and libraries that helps create back-end APIs</a:t>
          </a:r>
        </a:p>
      </dgm:t>
    </dgm:pt>
    <dgm:pt modelId="{EB32EADA-2F66-436F-B567-14318909C4FC}" type="parTrans" cxnId="{F586D973-543C-4D65-BD41-0B426DE00BD2}">
      <dgm:prSet/>
      <dgm:spPr/>
      <dgm:t>
        <a:bodyPr/>
        <a:lstStyle/>
        <a:p>
          <a:endParaRPr lang="en-US"/>
        </a:p>
      </dgm:t>
    </dgm:pt>
    <dgm:pt modelId="{DB7966EA-55CA-474F-82F5-A7D94953DE00}" type="sibTrans" cxnId="{F586D973-543C-4D65-BD41-0B426DE00BD2}">
      <dgm:prSet/>
      <dgm:spPr/>
      <dgm:t>
        <a:bodyPr/>
        <a:lstStyle/>
        <a:p>
          <a:endParaRPr lang="en-US"/>
        </a:p>
      </dgm:t>
    </dgm:pt>
    <dgm:pt modelId="{1E6E1B1F-338D-4053-BF4D-472717A029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Connects and writes to a MongoDB database</a:t>
          </a:r>
        </a:p>
      </dgm:t>
    </dgm:pt>
    <dgm:pt modelId="{C0FE3BD7-7C7C-4984-8C8E-43235CA532AB}" type="parTrans" cxnId="{099DB451-65B8-4F1C-BB6D-DCDC839D2B44}">
      <dgm:prSet/>
      <dgm:spPr/>
      <dgm:t>
        <a:bodyPr/>
        <a:lstStyle/>
        <a:p>
          <a:endParaRPr lang="en-US"/>
        </a:p>
      </dgm:t>
    </dgm:pt>
    <dgm:pt modelId="{30EB3532-E3E7-4B7C-9B14-4BF155FC7E56}" type="sibTrans" cxnId="{099DB451-65B8-4F1C-BB6D-DCDC839D2B44}">
      <dgm:prSet/>
      <dgm:spPr/>
      <dgm:t>
        <a:bodyPr/>
        <a:lstStyle/>
        <a:p>
          <a:endParaRPr lang="en-US"/>
        </a:p>
      </dgm:t>
    </dgm:pt>
    <dgm:pt modelId="{11667FB5-0D90-442F-AEB4-19385BDD1B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Uses JWT to help us Authenticate and Authorize user access</a:t>
          </a:r>
        </a:p>
      </dgm:t>
    </dgm:pt>
    <dgm:pt modelId="{AAB30B54-A24F-41CA-BCE6-F6FCF462416B}" type="parTrans" cxnId="{3BA1DC06-8860-40EB-A767-DEB2B9CF966B}">
      <dgm:prSet/>
      <dgm:spPr/>
      <dgm:t>
        <a:bodyPr/>
        <a:lstStyle/>
        <a:p>
          <a:endParaRPr lang="en-US"/>
        </a:p>
      </dgm:t>
    </dgm:pt>
    <dgm:pt modelId="{0C2ECD94-13B1-42B3-8D8F-986284C2DDDB}" type="sibTrans" cxnId="{3BA1DC06-8860-40EB-A767-DEB2B9CF966B}">
      <dgm:prSet/>
      <dgm:spPr/>
      <dgm:t>
        <a:bodyPr/>
        <a:lstStyle/>
        <a:p>
          <a:endParaRPr lang="en-US"/>
        </a:p>
      </dgm:t>
    </dgm:pt>
    <dgm:pt modelId="{D792A9A1-4628-48C5-965F-35403ED6AA97}" type="pres">
      <dgm:prSet presAssocID="{A11A372A-AB19-418C-82FA-2208E4A59D78}" presName="linear" presStyleCnt="0">
        <dgm:presLayoutVars>
          <dgm:animLvl val="lvl"/>
          <dgm:resizeHandles val="exact"/>
        </dgm:presLayoutVars>
      </dgm:prSet>
      <dgm:spPr/>
    </dgm:pt>
    <dgm:pt modelId="{A3315CB9-CFF9-4325-9AF3-F4360235984D}" type="pres">
      <dgm:prSet presAssocID="{AA9948ED-0668-4DB1-9DC8-7CC2EE006D0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27BE20-D051-47FF-A437-31B8BA75EA14}" type="pres">
      <dgm:prSet presAssocID="{DB7966EA-55CA-474F-82F5-A7D94953DE00}" presName="spacer" presStyleCnt="0"/>
      <dgm:spPr/>
    </dgm:pt>
    <dgm:pt modelId="{53AF58B5-4B94-4E88-901A-E315FA5984AF}" type="pres">
      <dgm:prSet presAssocID="{1E6E1B1F-338D-4053-BF4D-472717A0290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9A4C1D-0797-4179-953B-1C0E2E4E7B38}" type="pres">
      <dgm:prSet presAssocID="{30EB3532-E3E7-4B7C-9B14-4BF155FC7E56}" presName="spacer" presStyleCnt="0"/>
      <dgm:spPr/>
    </dgm:pt>
    <dgm:pt modelId="{737752B2-0EF6-4615-A995-6EF0D3952BE6}" type="pres">
      <dgm:prSet presAssocID="{11667FB5-0D90-442F-AEB4-19385BDD1B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BA1DC06-8860-40EB-A767-DEB2B9CF966B}" srcId="{A11A372A-AB19-418C-82FA-2208E4A59D78}" destId="{11667FB5-0D90-442F-AEB4-19385BDD1B97}" srcOrd="2" destOrd="0" parTransId="{AAB30B54-A24F-41CA-BCE6-F6FCF462416B}" sibTransId="{0C2ECD94-13B1-42B3-8D8F-986284C2DDDB}"/>
    <dgm:cxn modelId="{279C6511-F947-408F-8F02-5E6881E9F3E6}" type="presOf" srcId="{AA9948ED-0668-4DB1-9DC8-7CC2EE006D0B}" destId="{A3315CB9-CFF9-4325-9AF3-F4360235984D}" srcOrd="0" destOrd="0" presId="urn:microsoft.com/office/officeart/2005/8/layout/vList2"/>
    <dgm:cxn modelId="{E6972640-208C-4602-BB4D-8CCC61B63E4B}" type="presOf" srcId="{A11A372A-AB19-418C-82FA-2208E4A59D78}" destId="{D792A9A1-4628-48C5-965F-35403ED6AA97}" srcOrd="0" destOrd="0" presId="urn:microsoft.com/office/officeart/2005/8/layout/vList2"/>
    <dgm:cxn modelId="{099DB451-65B8-4F1C-BB6D-DCDC839D2B44}" srcId="{A11A372A-AB19-418C-82FA-2208E4A59D78}" destId="{1E6E1B1F-338D-4053-BF4D-472717A0290B}" srcOrd="1" destOrd="0" parTransId="{C0FE3BD7-7C7C-4984-8C8E-43235CA532AB}" sibTransId="{30EB3532-E3E7-4B7C-9B14-4BF155FC7E56}"/>
    <dgm:cxn modelId="{F586D973-543C-4D65-BD41-0B426DE00BD2}" srcId="{A11A372A-AB19-418C-82FA-2208E4A59D78}" destId="{AA9948ED-0668-4DB1-9DC8-7CC2EE006D0B}" srcOrd="0" destOrd="0" parTransId="{EB32EADA-2F66-436F-B567-14318909C4FC}" sibTransId="{DB7966EA-55CA-474F-82F5-A7D94953DE00}"/>
    <dgm:cxn modelId="{DDDDE4A3-7BD8-4FE2-96BE-F4D1C0EEC535}" type="presOf" srcId="{1E6E1B1F-338D-4053-BF4D-472717A0290B}" destId="{53AF58B5-4B94-4E88-901A-E315FA5984AF}" srcOrd="0" destOrd="0" presId="urn:microsoft.com/office/officeart/2005/8/layout/vList2"/>
    <dgm:cxn modelId="{1F6819C0-A1F7-4CC6-9A96-0B63CA3577FC}" type="presOf" srcId="{11667FB5-0D90-442F-AEB4-19385BDD1B97}" destId="{737752B2-0EF6-4615-A995-6EF0D3952BE6}" srcOrd="0" destOrd="0" presId="urn:microsoft.com/office/officeart/2005/8/layout/vList2"/>
    <dgm:cxn modelId="{98F6F574-4BE6-42AC-9C04-7F18CD3417D8}" type="presParOf" srcId="{D792A9A1-4628-48C5-965F-35403ED6AA97}" destId="{A3315CB9-CFF9-4325-9AF3-F4360235984D}" srcOrd="0" destOrd="0" presId="urn:microsoft.com/office/officeart/2005/8/layout/vList2"/>
    <dgm:cxn modelId="{0C4EC594-15A5-4134-9782-9C0D7CDE4FDC}" type="presParOf" srcId="{D792A9A1-4628-48C5-965F-35403ED6AA97}" destId="{9A27BE20-D051-47FF-A437-31B8BA75EA14}" srcOrd="1" destOrd="0" presId="urn:microsoft.com/office/officeart/2005/8/layout/vList2"/>
    <dgm:cxn modelId="{AE77DB41-40BD-4270-94D0-80CCBA5316D3}" type="presParOf" srcId="{D792A9A1-4628-48C5-965F-35403ED6AA97}" destId="{53AF58B5-4B94-4E88-901A-E315FA5984AF}" srcOrd="2" destOrd="0" presId="urn:microsoft.com/office/officeart/2005/8/layout/vList2"/>
    <dgm:cxn modelId="{DB527FC4-FCA3-40D1-B482-C29A49E05073}" type="presParOf" srcId="{D792A9A1-4628-48C5-965F-35403ED6AA97}" destId="{5C9A4C1D-0797-4179-953B-1C0E2E4E7B38}" srcOrd="3" destOrd="0" presId="urn:microsoft.com/office/officeart/2005/8/layout/vList2"/>
    <dgm:cxn modelId="{03CC559C-44E3-473D-A24C-D18C11F4846F}" type="presParOf" srcId="{D792A9A1-4628-48C5-965F-35403ED6AA97}" destId="{737752B2-0EF6-4615-A995-6EF0D3952BE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4D7DE-96F5-41F2-BFF2-4EDC39C5DE1A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solidFill>
            <a:schemeClr val="accent4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CFCFC0-72AF-41E9-8AE7-A555E6714C57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8C195-2B1E-48BF-9896-FF0499FABB05}">
      <dsp:nvSpPr>
        <dsp:cNvPr id="0" name=""/>
        <dsp:cNvSpPr/>
      </dsp:nvSpPr>
      <dsp:spPr>
        <a:xfrm>
          <a:off x="836323" y="3399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React</a:t>
          </a:r>
        </a:p>
      </dsp:txBody>
      <dsp:txXfrm>
        <a:off x="836323" y="3399"/>
        <a:ext cx="4732020" cy="724089"/>
      </dsp:txXfrm>
    </dsp:sp>
    <dsp:sp modelId="{1CDEDD5A-DA20-408B-8588-01E7E218DC43}">
      <dsp:nvSpPr>
        <dsp:cNvPr id="0" name=""/>
        <dsp:cNvSpPr/>
      </dsp:nvSpPr>
      <dsp:spPr>
        <a:xfrm>
          <a:off x="5568343" y="3399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Library for JavaScript, allows building user interfaces using components.</a:t>
          </a:r>
        </a:p>
      </dsp:txBody>
      <dsp:txXfrm>
        <a:off x="5568343" y="3399"/>
        <a:ext cx="4947256" cy="724089"/>
      </dsp:txXfrm>
    </dsp:sp>
    <dsp:sp modelId="{27E6AE07-8AAF-4787-A731-1A19DE72832A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D222D2-0039-497F-A081-B8E8BB0FAF48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7B437-06F2-42EB-A7DB-75641D9B31BB}">
      <dsp:nvSpPr>
        <dsp:cNvPr id="0" name=""/>
        <dsp:cNvSpPr/>
      </dsp:nvSpPr>
      <dsp:spPr>
        <a:xfrm>
          <a:off x="836323" y="908511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Vite</a:t>
          </a:r>
        </a:p>
      </dsp:txBody>
      <dsp:txXfrm>
        <a:off x="836323" y="908511"/>
        <a:ext cx="4732020" cy="724089"/>
      </dsp:txXfrm>
    </dsp:sp>
    <dsp:sp modelId="{1D816A91-A8B3-436A-9C45-6042163C93B9}">
      <dsp:nvSpPr>
        <dsp:cNvPr id="0" name=""/>
        <dsp:cNvSpPr/>
      </dsp:nvSpPr>
      <dsp:spPr>
        <a:xfrm>
          <a:off x="5568343" y="908511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Used for building the page during development.</a:t>
          </a:r>
        </a:p>
      </dsp:txBody>
      <dsp:txXfrm>
        <a:off x="5568343" y="908511"/>
        <a:ext cx="4947256" cy="724089"/>
      </dsp:txXfrm>
    </dsp:sp>
    <dsp:sp modelId="{CCE3E8A4-ADCB-4CA5-A4AF-E2240F2AC217}">
      <dsp:nvSpPr>
        <dsp:cNvPr id="0" name=""/>
        <dsp:cNvSpPr/>
      </dsp:nvSpPr>
      <dsp:spPr>
        <a:xfrm>
          <a:off x="0" y="1831914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1EA864-A2F5-4E24-9337-7A02D15E91DC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34B7-967D-4E9E-80DE-3C6F7BB17B72}">
      <dsp:nvSpPr>
        <dsp:cNvPr id="0" name=""/>
        <dsp:cNvSpPr/>
      </dsp:nvSpPr>
      <dsp:spPr>
        <a:xfrm>
          <a:off x="836323" y="1813624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Scryfall API</a:t>
          </a:r>
        </a:p>
      </dsp:txBody>
      <dsp:txXfrm>
        <a:off x="836323" y="1813624"/>
        <a:ext cx="4732020" cy="724089"/>
      </dsp:txXfrm>
    </dsp:sp>
    <dsp:sp modelId="{2EFF2942-1666-4A0D-9F2B-1CF314FCAFA6}">
      <dsp:nvSpPr>
        <dsp:cNvPr id="0" name=""/>
        <dsp:cNvSpPr/>
      </dsp:nvSpPr>
      <dsp:spPr>
        <a:xfrm>
          <a:off x="5568343" y="1813624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API for retrieving information on Magic cards.</a:t>
          </a:r>
        </a:p>
      </dsp:txBody>
      <dsp:txXfrm>
        <a:off x="5568343" y="1813624"/>
        <a:ext cx="4947256" cy="724089"/>
      </dsp:txXfrm>
    </dsp:sp>
    <dsp:sp modelId="{9DBA8743-5C34-4269-885F-3C8D2B870DF9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AED15-BEE9-444E-BB2D-1F6A57532FB4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5C0AB-69C0-41FE-809B-6EFC7FC554EF}">
      <dsp:nvSpPr>
        <dsp:cNvPr id="0" name=""/>
        <dsp:cNvSpPr/>
      </dsp:nvSpPr>
      <dsp:spPr>
        <a:xfrm>
          <a:off x="836323" y="2718736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MongoDB</a:t>
          </a:r>
        </a:p>
      </dsp:txBody>
      <dsp:txXfrm>
        <a:off x="836323" y="2718736"/>
        <a:ext cx="4732020" cy="724089"/>
      </dsp:txXfrm>
    </dsp:sp>
    <dsp:sp modelId="{B1D5175B-B01E-44A5-9EE7-611AF11610C2}">
      <dsp:nvSpPr>
        <dsp:cNvPr id="0" name=""/>
        <dsp:cNvSpPr/>
      </dsp:nvSpPr>
      <dsp:spPr>
        <a:xfrm>
          <a:off x="5568343" y="2718736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Document database system for storing data on the application.</a:t>
          </a:r>
        </a:p>
      </dsp:txBody>
      <dsp:txXfrm>
        <a:off x="5568343" y="2718736"/>
        <a:ext cx="4947256" cy="724089"/>
      </dsp:txXfrm>
    </dsp:sp>
    <dsp:sp modelId="{C2E7A0BB-53D2-4EF0-B654-B49A75CA26B0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62D26-E4EB-4934-AF41-87D004990896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27A75-11CC-423C-8951-04104FF52594}">
      <dsp:nvSpPr>
        <dsp:cNvPr id="0" name=""/>
        <dsp:cNvSpPr/>
      </dsp:nvSpPr>
      <dsp:spPr>
        <a:xfrm>
          <a:off x="836323" y="3623848"/>
          <a:ext cx="473202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Git/GitHub</a:t>
          </a:r>
        </a:p>
      </dsp:txBody>
      <dsp:txXfrm>
        <a:off x="836323" y="3623848"/>
        <a:ext cx="4732020" cy="724089"/>
      </dsp:txXfrm>
    </dsp:sp>
    <dsp:sp modelId="{84B819F2-5EA0-4D2D-84A9-61B1529D8F26}">
      <dsp:nvSpPr>
        <dsp:cNvPr id="0" name=""/>
        <dsp:cNvSpPr/>
      </dsp:nvSpPr>
      <dsp:spPr>
        <a:xfrm>
          <a:off x="5568343" y="3623848"/>
          <a:ext cx="494725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Used for version control to keep track of all changes.</a:t>
          </a:r>
        </a:p>
      </dsp:txBody>
      <dsp:txXfrm>
        <a:off x="5568343" y="3623848"/>
        <a:ext cx="4947256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15CB9-CFF9-4325-9AF3-F4360235984D}">
      <dsp:nvSpPr>
        <dsp:cNvPr id="0" name=""/>
        <dsp:cNvSpPr/>
      </dsp:nvSpPr>
      <dsp:spPr>
        <a:xfrm>
          <a:off x="0" y="64613"/>
          <a:ext cx="6245265" cy="1764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Uses .NET 8.0 due to its extensive implementations and libraries that helps create back-end APIs</a:t>
          </a:r>
        </a:p>
      </dsp:txBody>
      <dsp:txXfrm>
        <a:off x="86129" y="150742"/>
        <a:ext cx="6073007" cy="1592102"/>
      </dsp:txXfrm>
    </dsp:sp>
    <dsp:sp modelId="{53AF58B5-4B94-4E88-901A-E315FA5984AF}">
      <dsp:nvSpPr>
        <dsp:cNvPr id="0" name=""/>
        <dsp:cNvSpPr/>
      </dsp:nvSpPr>
      <dsp:spPr>
        <a:xfrm>
          <a:off x="0" y="1912493"/>
          <a:ext cx="6245265" cy="1764360"/>
        </a:xfrm>
        <a:prstGeom prst="roundRect">
          <a:avLst/>
        </a:prstGeom>
        <a:solidFill>
          <a:schemeClr val="accent5">
            <a:hueOff val="680693"/>
            <a:satOff val="122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Connects and writes to a MongoDB database</a:t>
          </a:r>
        </a:p>
      </dsp:txBody>
      <dsp:txXfrm>
        <a:off x="86129" y="1998622"/>
        <a:ext cx="6073007" cy="1592102"/>
      </dsp:txXfrm>
    </dsp:sp>
    <dsp:sp modelId="{737752B2-0EF6-4615-A995-6EF0D3952BE6}">
      <dsp:nvSpPr>
        <dsp:cNvPr id="0" name=""/>
        <dsp:cNvSpPr/>
      </dsp:nvSpPr>
      <dsp:spPr>
        <a:xfrm>
          <a:off x="0" y="3760373"/>
          <a:ext cx="6245265" cy="1764360"/>
        </a:xfrm>
        <a:prstGeom prst="roundRect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Uses JWT to help us Authenticate and Authorize user access</a:t>
          </a:r>
        </a:p>
      </dsp:txBody>
      <dsp:txXfrm>
        <a:off x="86129" y="3846502"/>
        <a:ext cx="6073007" cy="1592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2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7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2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6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6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8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5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2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9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90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53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6434-8D26-EFFC-C6BE-364B11AFC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err="1"/>
              <a:t>DeckTechCentral</a:t>
            </a:r>
            <a:endParaRPr lang="en-US" sz="7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FFB6F-0C9D-228C-716A-60142C5BA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606" y="3655306"/>
            <a:ext cx="8578788" cy="1655762"/>
          </a:xfrm>
        </p:spPr>
        <p:txBody>
          <a:bodyPr>
            <a:normAutofit/>
          </a:bodyPr>
          <a:lstStyle/>
          <a:p>
            <a:r>
              <a:rPr lang="en-US" sz="3000"/>
              <a:t>Christian Messmer, Paul Shriner, </a:t>
            </a:r>
            <a:r>
              <a:rPr lang="en-US" sz="3000" err="1"/>
              <a:t>Adir</a:t>
            </a:r>
            <a:r>
              <a:rPr lang="en-US" sz="3000"/>
              <a:t> </a:t>
            </a:r>
            <a:r>
              <a:rPr lang="en-US" sz="3000" err="1"/>
              <a:t>Turgeman</a:t>
            </a:r>
            <a:r>
              <a:rPr lang="en-US" sz="3000"/>
              <a:t>, Luke Vukovich</a:t>
            </a:r>
          </a:p>
        </p:txBody>
      </p:sp>
    </p:spTree>
    <p:extLst>
      <p:ext uri="{BB962C8B-B14F-4D97-AF65-F5344CB8AC3E}">
        <p14:creationId xmlns:p14="http://schemas.microsoft.com/office/powerpoint/2010/main" val="2102904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B842-5A01-7BE8-B66A-D9656A61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932" y="607652"/>
            <a:ext cx="3668156" cy="1624520"/>
          </a:xfrm>
        </p:spPr>
        <p:txBody>
          <a:bodyPr anchor="ctr">
            <a:normAutofit/>
          </a:bodyPr>
          <a:lstStyle/>
          <a:p>
            <a:r>
              <a:rPr lang="en-US" sz="540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86866-B525-BE33-67AE-B12A25F5F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924" y="2209292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3200"/>
              <a:t>Responsive Web Design</a:t>
            </a:r>
          </a:p>
          <a:p>
            <a:r>
              <a:rPr lang="en-US" sz="3200"/>
              <a:t>OAuth</a:t>
            </a:r>
            <a:endParaRPr lang="en-US" sz="3200">
              <a:ea typeface="Calibri"/>
              <a:cs typeface="Calibri"/>
            </a:endParaRPr>
          </a:p>
          <a:p>
            <a:r>
              <a:rPr lang="en-US" sz="3200"/>
              <a:t>API Specifications</a:t>
            </a:r>
          </a:p>
          <a:p>
            <a:r>
              <a:rPr lang="en-US" sz="3200"/>
              <a:t>General Group Work Complications</a:t>
            </a:r>
            <a:endParaRPr lang="en-US" sz="3200">
              <a:ea typeface="Calibri"/>
              <a:cs typeface="Calibri"/>
            </a:endParaRPr>
          </a:p>
        </p:txBody>
      </p:sp>
      <p:pic>
        <p:nvPicPr>
          <p:cNvPr id="10" name="Picture 9" descr="People at the meeting desk">
            <a:extLst>
              <a:ext uri="{FF2B5EF4-FFF2-40B4-BE49-F238E27FC236}">
                <a16:creationId xmlns:a16="http://schemas.microsoft.com/office/drawing/2014/main" id="{C1EFEF51-2E90-0A7E-EFB2-42AB2BF1F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5" r="30478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2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798B-32BA-D887-5CB1-F91F2144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24CAB-93A8-77B4-BDD3-0EED9FC82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/>
              <a:t>All questions are welcome!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Different coloured question marks">
            <a:extLst>
              <a:ext uri="{FF2B5EF4-FFF2-40B4-BE49-F238E27FC236}">
                <a16:creationId xmlns:a16="http://schemas.microsoft.com/office/drawing/2014/main" id="{D3059048-3E6F-B3BB-175A-5B7AD1383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7" r="2348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73935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F507E-8B86-6337-C2FE-1B86D216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55" y="736153"/>
            <a:ext cx="4977976" cy="1454051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2"/>
                </a:solidFill>
              </a:rPr>
              <a:t>Project Overview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7D03E5F-A2E5-DBB9-D359-60F1DE339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48" y="1964410"/>
            <a:ext cx="5392194" cy="4686611"/>
          </a:xfrm>
        </p:spPr>
        <p:txBody>
          <a:bodyPr anchor="ctr">
            <a:normAutofit/>
          </a:bodyPr>
          <a:lstStyle/>
          <a:p>
            <a:r>
              <a:rPr lang="en-US" sz="2400" err="1">
                <a:solidFill>
                  <a:schemeClr val="tx2"/>
                </a:solidFill>
              </a:rPr>
              <a:t>DeckTechCentral</a:t>
            </a:r>
            <a:r>
              <a:rPr lang="en-US" sz="2400">
                <a:solidFill>
                  <a:schemeClr val="tx2"/>
                </a:solidFill>
              </a:rPr>
              <a:t> (DTC) is a Magic: The Gathering deck list management system.</a:t>
            </a:r>
          </a:p>
          <a:p>
            <a:r>
              <a:rPr lang="en-US" sz="2400">
                <a:solidFill>
                  <a:schemeClr val="tx2"/>
                </a:solidFill>
              </a:rPr>
              <a:t>Magic: The Gathering (Magic or MTG) is a strategic card game where players cast spells, summon creatures, and use artifacts to defeat their opponents.</a:t>
            </a:r>
            <a:endParaRPr lang="en-US" sz="24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400">
                <a:solidFill>
                  <a:schemeClr val="tx2"/>
                </a:solidFill>
              </a:rPr>
              <a:t>DTC aims to help players with an aspect of the game, that being deck building.</a:t>
            </a:r>
          </a:p>
          <a:p>
            <a:r>
              <a:rPr lang="en-US" sz="2400">
                <a:solidFill>
                  <a:schemeClr val="tx2"/>
                </a:solidFill>
              </a:rPr>
              <a:t>While newcomers can benefit from using DTC, it is not intended to teach someone how to play the game.</a:t>
            </a:r>
            <a:endParaRPr lang="en-US" sz="240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Graphic 21" descr="Hierarchy">
            <a:extLst>
              <a:ext uri="{FF2B5EF4-FFF2-40B4-BE49-F238E27FC236}">
                <a16:creationId xmlns:a16="http://schemas.microsoft.com/office/drawing/2014/main" id="{E9332BA1-C234-5FB5-545E-74060457A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17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EEED9-872F-5631-F542-C558376F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Project Features</a:t>
            </a:r>
          </a:p>
        </p:txBody>
      </p:sp>
      <p:pic>
        <p:nvPicPr>
          <p:cNvPr id="14" name="Picture 13" descr="Exclamation mark on a yellow background">
            <a:extLst>
              <a:ext uri="{FF2B5EF4-FFF2-40B4-BE49-F238E27FC236}">
                <a16:creationId xmlns:a16="http://schemas.microsoft.com/office/drawing/2014/main" id="{576A3792-458C-F7F7-F54B-44E6563156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68" r="18000" b="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CA8461C-683B-7CF0-BFE6-B4BEEB81D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7380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DTC allows searching and viewing MTG cards.</a:t>
            </a:r>
          </a:p>
          <a:p>
            <a:pPr lvl="1"/>
            <a:r>
              <a:rPr lang="en-US"/>
              <a:t>This includes its information, rules, mana cost, power, and more.</a:t>
            </a:r>
            <a:endParaRPr lang="en-US">
              <a:ea typeface="Calibri"/>
              <a:cs typeface="Calibri"/>
            </a:endParaRPr>
          </a:p>
          <a:p>
            <a:r>
              <a:rPr lang="en-US" sz="2400"/>
              <a:t>DTC allows for searching, viewing, and creating user made decks.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/>
              <a:t>DTC allows reviewing a deck by “liking” it.</a:t>
            </a:r>
            <a:endParaRPr lang="en-US" sz="2400">
              <a:ea typeface="Calibri"/>
              <a:cs typeface="Calibri"/>
            </a:endParaRPr>
          </a:p>
          <a:p>
            <a:pPr lvl="1"/>
            <a:r>
              <a:rPr lang="en-US"/>
              <a:t>A popular deck may get many likes, while an unpopular deck may get few likes.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104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0C30AD-9B8E-5FAD-192F-2A7CCB8A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Motivation</a:t>
            </a:r>
          </a:p>
        </p:txBody>
      </p:sp>
      <p:pic>
        <p:nvPicPr>
          <p:cNvPr id="36" name="Picture 35" descr="White puzzle with one red piece">
            <a:extLst>
              <a:ext uri="{FF2B5EF4-FFF2-40B4-BE49-F238E27FC236}">
                <a16:creationId xmlns:a16="http://schemas.microsoft.com/office/drawing/2014/main" id="{80407985-C72C-16F7-4E27-F3A5396C7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23" r="30076" b="-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2FB68-C6DD-B790-26FF-8AAB5CE09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/>
          </a:bodyPr>
          <a:lstStyle/>
          <a:p>
            <a:r>
              <a:rPr lang="en-US" sz="2400"/>
              <a:t>Players normally build their decks by hand.</a:t>
            </a:r>
          </a:p>
          <a:p>
            <a:pPr lvl="1"/>
            <a:r>
              <a:rPr lang="en-US"/>
              <a:t>While fun, it can be error-prone and is difficult if the player does not have the physical cards.</a:t>
            </a:r>
          </a:p>
          <a:p>
            <a:r>
              <a:rPr lang="en-US" sz="2400"/>
              <a:t>There have been deck-building services prior to DTC.</a:t>
            </a:r>
          </a:p>
          <a:p>
            <a:pPr lvl="1"/>
            <a:r>
              <a:rPr lang="en-US"/>
              <a:t>Examples: </a:t>
            </a:r>
            <a:r>
              <a:rPr lang="en-US" err="1"/>
              <a:t>Moxfield</a:t>
            </a:r>
            <a:r>
              <a:rPr lang="en-US"/>
              <a:t>, </a:t>
            </a:r>
            <a:r>
              <a:rPr lang="en-US" err="1"/>
              <a:t>Archidekt</a:t>
            </a:r>
            <a:r>
              <a:rPr lang="en-US"/>
              <a:t>, </a:t>
            </a:r>
            <a:r>
              <a:rPr lang="en-US" err="1"/>
              <a:t>TappedOut</a:t>
            </a:r>
            <a:r>
              <a:rPr lang="en-US"/>
              <a:t>, Frogtown.</a:t>
            </a:r>
          </a:p>
          <a:p>
            <a:r>
              <a:rPr lang="en-US" sz="2400"/>
              <a:t>We wanted to create our own take on an MTG deck list building service as a learning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3853566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B4A0-6E4A-E502-A8D8-AAA1999F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Technologies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8CA6E07-C518-D727-F985-98F106593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8304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480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78799-D547-6D17-1CE8-88EEABFF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526" y="847345"/>
            <a:ext cx="4977976" cy="1454051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2"/>
                </a:solidFill>
              </a:rPr>
              <a:t>Open Api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B3D5-5E23-63BA-7512-AFA4FE125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31063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A document meant to help coordinate communication between the front-end and back-end.</a:t>
            </a:r>
          </a:p>
          <a:p>
            <a:r>
              <a:rPr lang="en-US" sz="2400">
                <a:solidFill>
                  <a:schemeClr val="tx2"/>
                </a:solidFill>
              </a:rPr>
              <a:t>Defines the paths and requirements of each path.</a:t>
            </a:r>
          </a:p>
          <a:p>
            <a:r>
              <a:rPr lang="en-US" sz="2400">
                <a:solidFill>
                  <a:schemeClr val="tx2"/>
                </a:solidFill>
              </a:rPr>
              <a:t>Helps integration efforts to minimize problems and confusion.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A95AE8A6-DCCC-EF25-E3F8-BBE348449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79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4910D-30B2-353D-4BDA-3B75584C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760" y="94651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/>
              <a:t>API Design Details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0B3CDD2-6BDA-0290-1D69-9E34A8119F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766709"/>
              </p:ext>
            </p:extLst>
          </p:nvPr>
        </p:nvGraphicFramePr>
        <p:xfrm>
          <a:off x="5108535" y="813349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423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A8FA2-664B-1F79-3387-AABE1E43C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5" y="865101"/>
            <a:ext cx="4977976" cy="1454051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tx2"/>
                </a:solidFill>
              </a:rPr>
              <a:t>Front-End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227C-85B5-AE8C-518C-50A4E83C1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400" err="1">
                <a:solidFill>
                  <a:schemeClr val="tx2"/>
                </a:solidFill>
              </a:rPr>
              <a:t>RouterProvider</a:t>
            </a:r>
            <a:r>
              <a:rPr lang="en-US" sz="2400">
                <a:solidFill>
                  <a:schemeClr val="tx2"/>
                </a:solidFill>
              </a:rPr>
              <a:t> allowed for easy page setup and scalability.</a:t>
            </a:r>
          </a:p>
          <a:p>
            <a:r>
              <a:rPr lang="en-US" sz="2400">
                <a:solidFill>
                  <a:schemeClr val="tx2"/>
                </a:solidFill>
              </a:rPr>
              <a:t>Designed with responsiveness in mind – usable on all devices.</a:t>
            </a:r>
          </a:p>
          <a:p>
            <a:r>
              <a:rPr lang="en-US" sz="2400">
                <a:solidFill>
                  <a:schemeClr val="tx2"/>
                </a:solidFill>
              </a:rPr>
              <a:t>React was useful for managing states and dynamic page loading.</a:t>
            </a:r>
          </a:p>
          <a:p>
            <a:r>
              <a:rPr lang="en-US" sz="2400">
                <a:solidFill>
                  <a:schemeClr val="tx2"/>
                </a:solidFill>
              </a:rPr>
              <a:t>Uses secure and cleansed cookies for storing login states.</a:t>
            </a:r>
          </a:p>
          <a:p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AC09EC1C-558B-9B74-85F6-606CDD8BB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58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0020C554-23DC-16B1-FF07-94F5F9679268}"/>
              </a:ext>
            </a:extLst>
          </p:cNvPr>
          <p:cNvSpPr txBox="1"/>
          <p:nvPr/>
        </p:nvSpPr>
        <p:spPr>
          <a:xfrm>
            <a:off x="11205883" y="6559188"/>
            <a:ext cx="995082" cy="3077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Next Slide</a:t>
            </a:r>
          </a:p>
        </p:txBody>
      </p:sp>
      <p:pic>
        <p:nvPicPr>
          <p:cNvPr id="2" name="Media1(1)(1)">
            <a:hlinkClick r:id="" action="ppaction://media"/>
            <a:extLst>
              <a:ext uri="{FF2B5EF4-FFF2-40B4-BE49-F238E27FC236}">
                <a16:creationId xmlns:a16="http://schemas.microsoft.com/office/drawing/2014/main" id="{64228673-57C1-CF96-DEF9-CBE3BB4635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3588" y="1143000"/>
            <a:ext cx="81248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419</Words>
  <Application>Microsoft Office PowerPoint</Application>
  <PresentationFormat>Widescreen</PresentationFormat>
  <Paragraphs>51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DeckTechCentral</vt:lpstr>
      <vt:lpstr>Project Overview</vt:lpstr>
      <vt:lpstr>Project Features</vt:lpstr>
      <vt:lpstr>Motivation</vt:lpstr>
      <vt:lpstr>Technologies</vt:lpstr>
      <vt:lpstr>Open Api Spec</vt:lpstr>
      <vt:lpstr>API Design Details</vt:lpstr>
      <vt:lpstr>Front-End Details</vt:lpstr>
      <vt:lpstr>PowerPoint Presentation</vt:lpstr>
      <vt:lpstr>Challenges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DeckTechCentral</dc:title>
  <dc:creator>Paul Shriner</dc:creator>
  <cp:lastModifiedBy>Paul Shriner</cp:lastModifiedBy>
  <cp:revision>3</cp:revision>
  <dcterms:created xsi:type="dcterms:W3CDTF">2024-04-10T20:38:33Z</dcterms:created>
  <dcterms:modified xsi:type="dcterms:W3CDTF">2024-04-26T02:05:45Z</dcterms:modified>
</cp:coreProperties>
</file>